
<file path=[Content_Types].xml><?xml version="1.0" encoding="utf-8"?>
<Types xmlns="http://schemas.openxmlformats.org/package/2006/content-types">
  <Default Extension="mp3" ContentType="audio/unknown"/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slideshow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media/image15.jpg" ContentType="image/gif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33"/>
  </p:notesMasterIdLst>
  <p:sldIdLst>
    <p:sldId id="262" r:id="rId2"/>
    <p:sldId id="296" r:id="rId3"/>
    <p:sldId id="265" r:id="rId4"/>
    <p:sldId id="309" r:id="rId5"/>
    <p:sldId id="263" r:id="rId6"/>
    <p:sldId id="264" r:id="rId7"/>
    <p:sldId id="266" r:id="rId8"/>
    <p:sldId id="297" r:id="rId9"/>
    <p:sldId id="272" r:id="rId10"/>
    <p:sldId id="286" r:id="rId11"/>
    <p:sldId id="270" r:id="rId12"/>
    <p:sldId id="274" r:id="rId13"/>
    <p:sldId id="278" r:id="rId14"/>
    <p:sldId id="281" r:id="rId15"/>
    <p:sldId id="282" r:id="rId16"/>
    <p:sldId id="285" r:id="rId17"/>
    <p:sldId id="288" r:id="rId18"/>
    <p:sldId id="292" r:id="rId19"/>
    <p:sldId id="293" r:id="rId20"/>
    <p:sldId id="294" r:id="rId21"/>
    <p:sldId id="298" r:id="rId22"/>
    <p:sldId id="310" r:id="rId23"/>
    <p:sldId id="300" r:id="rId24"/>
    <p:sldId id="317" r:id="rId25"/>
    <p:sldId id="301" r:id="rId26"/>
    <p:sldId id="302" r:id="rId27"/>
    <p:sldId id="303" r:id="rId28"/>
    <p:sldId id="304" r:id="rId29"/>
    <p:sldId id="306" r:id="rId30"/>
    <p:sldId id="316" r:id="rId31"/>
    <p:sldId id="313" r:id="rId32"/>
  </p:sldIdLst>
  <p:sldSz cx="9144000" cy="6858000" type="screen4x3"/>
  <p:notesSz cx="6858000" cy="9144000"/>
  <p:photoAlbum/>
  <p:defaultTextStyle>
    <a:defPPr>
      <a:defRPr lang="ko-KR"/>
    </a:defPPr>
    <a:lvl1pPr marL="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3998" autoAdjust="0"/>
    <p:restoredTop sz="94660"/>
  </p:normalViewPr>
  <p:slideViewPr>
    <p:cSldViewPr>
      <p:cViewPr varScale="1">
        <p:scale>
          <a:sx n="76" d="100"/>
          <a:sy n="76" d="100"/>
        </p:scale>
        <p:origin x="-324" y="-8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viewProps" Target="viewProps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머리글 개체 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D402B9D-A0C4-49D0-9E89-A65C5F9FEAC6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4" name="슬라이드 이미지 개체 틀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ko-KR" altLang="en-US"/>
          </a:p>
        </p:txBody>
      </p:sp>
      <p:sp>
        <p:nvSpPr>
          <p:cNvPr id="5" name="슬라이드 노트 개체 틀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F77ECE4-3318-4D5F-8EB6-2A4FC14EDDB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2333492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1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슬라이드 이미지 개체 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슬라이드 노트 개체 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ko-KR" altLang="en-US" dirty="0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F77ECE4-3318-4D5F-8EB6-2A4FC14EDDBE}" type="slidenum">
              <a:rPr lang="ko-KR" altLang="en-US" smtClean="0"/>
              <a:t>31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0960307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제목 슬라이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부제목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ko-KR" altLang="en-US" smtClean="0"/>
              <a:t>마스터 부제목 스타일 편집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64325421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제목 및 세로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491707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세로 제목 및 텍스트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세로 제목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세로 텍스트 개체 틀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38758060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제목 및 내용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90811733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구역 머리글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0961648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콘텐츠 2개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57193271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비교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4" name="내용 개체 틀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5" name="텍스트 개체 틀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6" name="내용 개체 틀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7" name="날짜 개체 틀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8" name="바닥글 개체 틀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9" name="슬라이드 번호 개체 틀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164225558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제목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날짜 개체 틀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4" name="바닥글 개체 틀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5" name="슬라이드 번호 개체 틀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7477606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빈 화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날짜 개체 틀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3" name="바닥글 개체 틀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4" name="슬라이드 번호 개체 틀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8830639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캡션 있는 콘텐츠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내용 개체 틀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9293122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캡션 있는 그림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그림 개체 틀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ko-KR" altLang="en-US"/>
          </a:p>
        </p:txBody>
      </p:sp>
      <p:sp>
        <p:nvSpPr>
          <p:cNvPr id="4" name="텍스트 개체 틀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ko-KR" altLang="en-US" smtClean="0"/>
              <a:t>마스터 텍스트 스타일을 편집합니다</a:t>
            </a:r>
          </a:p>
        </p:txBody>
      </p:sp>
      <p:sp>
        <p:nvSpPr>
          <p:cNvPr id="5" name="날짜 개체 틀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6" name="바닥글 개체 틀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ko-KR" altLang="en-US"/>
          </a:p>
        </p:txBody>
      </p:sp>
      <p:sp>
        <p:nvSpPr>
          <p:cNvPr id="7" name="슬라이드 번호 개체 틀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3124400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제목 개체 틀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ko-KR" altLang="en-US" smtClean="0"/>
              <a:t>마스터 제목 스타일 편집</a:t>
            </a:r>
            <a:endParaRPr lang="ko-KR" altLang="en-US"/>
          </a:p>
        </p:txBody>
      </p:sp>
      <p:sp>
        <p:nvSpPr>
          <p:cNvPr id="3" name="텍스트 개체 틀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ko-KR" altLang="en-US" smtClean="0"/>
              <a:t>마스터 텍스트 스타일을 편집합니다</a:t>
            </a:r>
          </a:p>
          <a:p>
            <a:pPr lvl="1"/>
            <a:r>
              <a:rPr lang="ko-KR" altLang="en-US" smtClean="0"/>
              <a:t>둘째 수준</a:t>
            </a:r>
          </a:p>
          <a:p>
            <a:pPr lvl="2"/>
            <a:r>
              <a:rPr lang="ko-KR" altLang="en-US" smtClean="0"/>
              <a:t>셋째 수준</a:t>
            </a:r>
          </a:p>
          <a:p>
            <a:pPr lvl="3"/>
            <a:r>
              <a:rPr lang="ko-KR" altLang="en-US" smtClean="0"/>
              <a:t>넷째 수준</a:t>
            </a:r>
          </a:p>
          <a:p>
            <a:pPr lvl="4"/>
            <a:r>
              <a:rPr lang="ko-KR" altLang="en-US" smtClean="0"/>
              <a:t>다섯째 수준</a:t>
            </a:r>
            <a:endParaRPr lang="ko-KR" altLang="en-US"/>
          </a:p>
        </p:txBody>
      </p:sp>
      <p:sp>
        <p:nvSpPr>
          <p:cNvPr id="4" name="날짜 개체 틀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4A4DFDA8-8F09-490C-803E-E69E81A3E454}" type="datetimeFigureOut">
              <a:rPr lang="ko-KR" altLang="en-US" smtClean="0"/>
              <a:t>2015-06-25</a:t>
            </a:fld>
            <a:endParaRPr lang="ko-KR" altLang="en-US"/>
          </a:p>
        </p:txBody>
      </p:sp>
      <p:sp>
        <p:nvSpPr>
          <p:cNvPr id="5" name="바닥글 개체 틀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ko-KR" altLang="en-US"/>
          </a:p>
        </p:txBody>
      </p:sp>
      <p:sp>
        <p:nvSpPr>
          <p:cNvPr id="6" name="슬라이드 번호 개체 틀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1E787E5-424B-4D1C-AC95-5D5FED8752DE}" type="slidenum">
              <a:rPr lang="ko-KR" altLang="en-US" smtClean="0"/>
              <a:t>‹#›</a:t>
            </a:fld>
            <a:endParaRPr lang="ko-KR" altLang="en-US"/>
          </a:p>
        </p:txBody>
      </p:sp>
    </p:spTree>
    <p:extLst>
      <p:ext uri="{BB962C8B-B14F-4D97-AF65-F5344CB8AC3E}">
        <p14:creationId xmlns:p14="http://schemas.microsoft.com/office/powerpoint/2010/main" val="54459067"/>
      </p:ext>
    </p:extLst>
  </p:cSld>
  <p:clrMap bg1="dk1" tx1="lt1" bg2="dk2" tx2="lt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xStyles>
    <p:titleStyle>
      <a:lvl1pPr algn="ctr" defTabSz="914400" rtl="0" eaLnBrk="1" latinLnBrk="1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1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1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1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1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1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ko-KR"/>
      </a:defPPr>
      <a:lvl1pPr marL="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1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7.xml"/><Relationship Id="rId2" Type="http://schemas.openxmlformats.org/officeDocument/2006/relationships/audio" Target="../media/media1.mp3"/><Relationship Id="rId1" Type="http://schemas.microsoft.com/office/2007/relationships/media" Target="../media/media1.mp3"/><Relationship Id="rId5" Type="http://schemas.openxmlformats.org/officeDocument/2006/relationships/image" Target="../media/image2.png"/><Relationship Id="rId4" Type="http://schemas.openxmlformats.org/officeDocument/2006/relationships/image" Target="../media/image1.jpg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g"/><Relationship Id="rId1" Type="http://schemas.openxmlformats.org/officeDocument/2006/relationships/slideLayout" Target="../slideLayouts/slideLayout7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g"/><Relationship Id="rId1" Type="http://schemas.openxmlformats.org/officeDocument/2006/relationships/slideLayout" Target="../slideLayouts/slideLayout7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g"/><Relationship Id="rId1" Type="http://schemas.openxmlformats.org/officeDocument/2006/relationships/slideLayout" Target="../slideLayouts/slideLayout7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g"/><Relationship Id="rId1" Type="http://schemas.openxmlformats.org/officeDocument/2006/relationships/slideLayout" Target="../slideLayouts/slideLayout7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g"/><Relationship Id="rId1" Type="http://schemas.openxmlformats.org/officeDocument/2006/relationships/slideLayout" Target="../slideLayouts/slideLayout7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g"/><Relationship Id="rId1" Type="http://schemas.openxmlformats.org/officeDocument/2006/relationships/slideLayout" Target="../slideLayouts/slideLayout7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7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jpg"/><Relationship Id="rId1" Type="http://schemas.openxmlformats.org/officeDocument/2006/relationships/slideLayout" Target="../slideLayouts/slideLayout7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g"/><Relationship Id="rId1" Type="http://schemas.openxmlformats.org/officeDocument/2006/relationships/slideLayout" Target="../slideLayouts/slideLayout7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g"/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jpg"/><Relationship Id="rId1" Type="http://schemas.openxmlformats.org/officeDocument/2006/relationships/slideLayout" Target="../slideLayouts/slideLayout7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2.jp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3.jpg"/><Relationship Id="rId1" Type="http://schemas.openxmlformats.org/officeDocument/2006/relationships/slideLayout" Target="../slideLayouts/slideLayout7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4.jpeg"/><Relationship Id="rId1" Type="http://schemas.openxmlformats.org/officeDocument/2006/relationships/slideLayout" Target="../slideLayouts/slideLayout7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jpg"/><Relationship Id="rId1" Type="http://schemas.openxmlformats.org/officeDocument/2006/relationships/slideLayout" Target="../slideLayouts/slideLayout7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jpg"/><Relationship Id="rId1" Type="http://schemas.openxmlformats.org/officeDocument/2006/relationships/slideLayout" Target="../slideLayouts/slideLayout7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jpg"/><Relationship Id="rId1" Type="http://schemas.openxmlformats.org/officeDocument/2006/relationships/slideLayout" Target="../slideLayouts/slideLayout7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jpeg"/><Relationship Id="rId1" Type="http://schemas.openxmlformats.org/officeDocument/2006/relationships/slideLayout" Target="../slideLayouts/slideLayout7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jpg"/><Relationship Id="rId1" Type="http://schemas.openxmlformats.org/officeDocument/2006/relationships/slideLayout" Target="../slideLayouts/slideLayout7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1.jpg"/><Relationship Id="rId1" Type="http://schemas.openxmlformats.org/officeDocument/2006/relationships/slideLayout" Target="../slideLayouts/slideLayout7.xml"/></Relationships>
</file>

<file path=ppt/slides/_rels/slide3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jp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7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g"/><Relationship Id="rId1" Type="http://schemas.openxmlformats.org/officeDocument/2006/relationships/slideLayout" Target="../slideLayouts/slideLayout7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6b7515681a64695c26e2c000f782c5d3"/>
          <p:cNvPicPr>
            <a:picLocks noGrp="1" noChangeAspect="1"/>
          </p:cNvPicPr>
          <p:nvPr isPhoto="1"/>
        </p:nvPicPr>
        <p:blipFill>
          <a:blip r:embed="rId4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8463" y="0"/>
            <a:ext cx="5807075" cy="6858000"/>
          </a:xfrm>
          <a:prstGeom prst="rect">
            <a:avLst/>
          </a:prstGeom>
          <a:noFill/>
          <a:ln>
            <a:noFill/>
          </a:ln>
        </p:spPr>
      </p:pic>
      <p:pic>
        <p:nvPicPr>
          <p:cNvPr id="3" name="Funny Way of Laughing-Burl Ives.mp3">
            <a:hlinkClick r:id="" action="ppaction://media"/>
          </p:cNvPr>
          <p:cNvPicPr>
            <a:picLocks noChangeAspect="1"/>
          </p:cNvPicPr>
          <p:nvPr>
            <a:audioFile r:link="rId2"/>
            <p:extLst>
              <p:ext uri="{DAA4B4D4-6D71-4841-9C94-3DE7FCFB9230}">
                <p14:media xmlns:p14="http://schemas.microsoft.com/office/powerpoint/2010/main" r:embed="rId1"/>
              </p:ext>
            </p:extLst>
          </p:nvPr>
        </p:nvPicPr>
        <p:blipFill>
          <a:blip r:embed="rId5"/>
          <a:stretch>
            <a:fillRect/>
          </a:stretch>
        </p:blipFill>
        <p:spPr>
          <a:xfrm>
            <a:off x="-900608" y="5877272"/>
            <a:ext cx="609600" cy="609600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1691898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mediacall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cmd type="call" cmd="playFrom(0.0)">
                                      <p:cBhvr>
                                        <p:cTn id="6" dur="1" fill="hold"/>
                                        <p:tgtEl>
                                          <p:spTgt spid="3"/>
                                        </p:tgtEl>
                                      </p:cBhvr>
                                    </p:cmd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  <p:audio>
              <p:cMediaNode vol="80000" numSld="66">
                <p:cTn id="7" repeatCount="indefinite" fill="hold" display="0">
                  <p:stCondLst>
                    <p:cond delay="indefinite"/>
                  </p:stCondLst>
                  <p:endCondLst>
                    <p:cond evt="onStopAudio" delay="0">
                      <p:tgtEl>
                        <p:sldTgt/>
                      </p:tgtEl>
                    </p:cond>
                  </p:endCondLst>
                </p:cTn>
                <p:tgtEl>
                  <p:spTgt spid="3"/>
                </p:tgtEl>
              </p:cMediaNode>
            </p:audio>
          </p:childTnLst>
        </p:cTn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rbin_and_the_Orphan_gran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12725" y="0"/>
            <a:ext cx="871855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0293245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2656a7560fb3c9cce0c5a219b41ec568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708025"/>
            <a:ext cx="9144000" cy="5440363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5536522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All_Tied_Up_at_the_Moment-1200_gran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8175" y="0"/>
            <a:ext cx="5326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212955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brokentrailWatermarke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315913"/>
            <a:ext cx="9144000" cy="6224587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5281102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47f3f04a2ef1154732b9322f352691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946150" y="0"/>
            <a:ext cx="72501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8760413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amp_Under_the_Cottonwood-1200_gran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6458403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colorado__cowboys_800_gran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85750" y="0"/>
            <a:ext cx="8572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16118775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Down_the_Canyon_Trail-850_gran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28800" y="0"/>
            <a:ext cx="54864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3932954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Home_From_The_Fields_gran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66688" y="0"/>
            <a:ext cx="88106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9852097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lazy_day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7832167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Loren-Entz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9160"/>
            <a:ext cx="4552950" cy="6858000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572000" y="1196752"/>
            <a:ext cx="4572000" cy="1384995"/>
          </a:xfrm>
          <a:prstGeom prst="rect">
            <a:avLst/>
          </a:prstGeom>
        </p:spPr>
        <p:txBody>
          <a:bodyPr>
            <a:spAutoFit/>
          </a:bodyPr>
          <a:lstStyle/>
          <a:p>
            <a:pPr algn="ctr"/>
            <a:r>
              <a:rPr lang="en-US" altLang="ko-KR" sz="3200" b="1" dirty="0"/>
              <a:t>Loren</a:t>
            </a:r>
            <a:r>
              <a:rPr lang="ko-KR" altLang="en-US" sz="3200" b="1" dirty="0"/>
              <a:t> </a:t>
            </a:r>
            <a:r>
              <a:rPr lang="en-US" altLang="ko-KR" sz="3200" b="1" dirty="0" err="1"/>
              <a:t>Entz</a:t>
            </a:r>
            <a:endParaRPr lang="en-US" altLang="ko-KR" sz="3200" b="1" dirty="0"/>
          </a:p>
          <a:p>
            <a:pPr algn="ctr"/>
            <a:r>
              <a:rPr lang="en-US" altLang="ko-KR" sz="1600" b="1" dirty="0"/>
              <a:t>(1949~)</a:t>
            </a:r>
          </a:p>
          <a:p>
            <a:pPr algn="ctr"/>
            <a:endParaRPr lang="en-US" altLang="ko-KR" b="1" dirty="0"/>
          </a:p>
          <a:p>
            <a:pPr algn="ctr"/>
            <a:r>
              <a:rPr lang="en-US" altLang="ko-KR" b="1" dirty="0"/>
              <a:t>American Painter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918879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Loren Entz tr art 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58750" y="0"/>
            <a:ext cx="88249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559606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others_a154293d-6d45-41ba-a1c8-d61e638330b5_gran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254280405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ender_Loving_Care-1200_gran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97088" y="0"/>
            <a:ext cx="494982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340705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Preparing_for_the_Dance_gran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22250" y="0"/>
            <a:ext cx="8699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2063479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5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3000" y="0"/>
            <a:ext cx="6858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7339453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ecoil_768_gran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00250" y="0"/>
            <a:ext cx="51435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6777216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ock_Soli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73088"/>
            <a:ext cx="9144000" cy="5711825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283276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Rocky_Mountain_High_gran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879600" y="0"/>
            <a:ext cx="53832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2980806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hipping_Day_gran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94033707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lideshow_2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46175" y="0"/>
            <a:ext cx="68500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73261570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81abbd5126a9c1c54f04db768583e1c7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79400" y="0"/>
            <a:ext cx="858361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76444111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Workin_the_Shallows_Nate_Wald_Wald_Ranch_Lodge_Grass_MT_800_grande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1143000"/>
            <a:ext cx="9144000" cy="4572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89280719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The_Feed_Team_On_Frosty_Creek_grande"/>
          <p:cNvPicPr>
            <a:picLocks noGrp="1" noChangeAspect="1"/>
          </p:cNvPicPr>
          <p:nvPr isPhoto="1"/>
        </p:nvPicPr>
        <p:blipFill>
          <a:blip r:embed="rId3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547688"/>
            <a:ext cx="9144000" cy="5761037"/>
          </a:xfrm>
          <a:prstGeom prst="rect">
            <a:avLst/>
          </a:prstGeom>
          <a:noFill/>
          <a:ln>
            <a:noFill/>
          </a:ln>
        </p:spPr>
      </p:pic>
      <p:sp>
        <p:nvSpPr>
          <p:cNvPr id="3" name="직사각형 2"/>
          <p:cNvSpPr/>
          <p:nvPr/>
        </p:nvSpPr>
        <p:spPr>
          <a:xfrm>
            <a:off x="4249636" y="6488668"/>
            <a:ext cx="665567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ko-KR" b="1" dirty="0"/>
              <a:t>END</a:t>
            </a:r>
            <a:endParaRPr lang="ko-KR" altLang="en-US" b="1" dirty="0"/>
          </a:p>
        </p:txBody>
      </p:sp>
    </p:spTree>
    <p:extLst>
      <p:ext uri="{BB962C8B-B14F-4D97-AF65-F5344CB8AC3E}">
        <p14:creationId xmlns:p14="http://schemas.microsoft.com/office/powerpoint/2010/main" val="35001537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0000"/>
    </mc:Choice>
    <mc:Fallback xmlns="">
      <p:transition spd="slow" advTm="10000"/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slideshow_5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71513" y="0"/>
            <a:ext cx="78009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4566847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9a5db4359ae85b199da208c7d11f333d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61963" y="0"/>
            <a:ext cx="82200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85557427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0de20a42568c97207849f72e3416b51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4025" y="0"/>
            <a:ext cx="8234363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40994157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199d5e370b98d63f70f1487091708b74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128713" y="0"/>
            <a:ext cx="6884987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41851610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Mama_I_Want_To_Be_a_Cowboy-850_grande"/>
          <p:cNvPicPr>
            <a:picLocks noGrp="1" noChangeAspect="1"/>
          </p:cNvPicPr>
          <p:nvPr isPhoto="1"/>
        </p:nvPicPr>
        <p:blipFill>
          <a:blip r:embed="rId2" cstate="print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1903413" y="0"/>
            <a:ext cx="5337175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155927261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그림 1" descr="722895lorenentzfreshbreadpainting500"/>
          <p:cNvPicPr>
            <a:picLocks noGrp="1" noChangeAspect="1"/>
          </p:cNvPicPr>
          <p:nvPr isPhoto="1"/>
        </p:nvPicPr>
        <p:blipFill>
          <a:blip r:embed="rId2">
            <a:lum/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012950" y="0"/>
            <a:ext cx="5118100" cy="6858000"/>
          </a:xfrm>
          <a:prstGeom prst="rect">
            <a:avLst/>
          </a:prstGeom>
          <a:noFill/>
          <a:ln>
            <a:noFill/>
          </a:ln>
        </p:spPr>
      </p:pic>
    </p:spTree>
    <p:extLst>
      <p:ext uri="{BB962C8B-B14F-4D97-AF65-F5344CB8AC3E}">
        <p14:creationId xmlns:p14="http://schemas.microsoft.com/office/powerpoint/2010/main" val="310682172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4000"/>
    </mc:Choice>
    <mc:Fallback xmlns="">
      <p:transition spd="slow" advTm="4000"/>
    </mc:Fallback>
  </mc:AlternateContent>
</p:sld>
</file>

<file path=ppt/theme/theme1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테마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맑은 고딕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55</TotalTime>
  <Words>9</Words>
  <Application>Microsoft Office PowerPoint</Application>
  <PresentationFormat>화면 슬라이드 쇼(4:3)</PresentationFormat>
  <Paragraphs>6</Paragraphs>
  <Slides>31</Slides>
  <Notes>1</Notes>
  <HiddenSlides>0</HiddenSlides>
  <MMClips>1</MMClips>
  <ScaleCrop>false</ScaleCrop>
  <HeadingPairs>
    <vt:vector size="4" baseType="variant">
      <vt:variant>
        <vt:lpstr>테마</vt:lpstr>
      </vt:variant>
      <vt:variant>
        <vt:i4>1</vt:i4>
      </vt:variant>
      <vt:variant>
        <vt:lpstr>슬라이드 제목</vt:lpstr>
      </vt:variant>
      <vt:variant>
        <vt:i4>31</vt:i4>
      </vt:variant>
    </vt:vector>
  </HeadingPairs>
  <TitlesOfParts>
    <vt:vector size="32" baseType="lpstr">
      <vt:lpstr>Office 테마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  <vt:lpstr>PowerPoint 프레젠테이션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프레젠테이션</dc:title>
  <dc:creator>Windows 사용자</dc:creator>
  <cp:lastModifiedBy>Windows 사용자</cp:lastModifiedBy>
  <cp:revision>9</cp:revision>
  <dcterms:created xsi:type="dcterms:W3CDTF">2015-06-25T05:25:37Z</dcterms:created>
  <dcterms:modified xsi:type="dcterms:W3CDTF">2015-06-25T06:32:09Z</dcterms:modified>
</cp:coreProperties>
</file>