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257" r:id="rId4"/>
    <p:sldId id="260" r:id="rId5"/>
    <p:sldId id="271" r:id="rId6"/>
    <p:sldId id="277" r:id="rId7"/>
    <p:sldId id="280" r:id="rId8"/>
    <p:sldId id="262" r:id="rId9"/>
    <p:sldId id="286" r:id="rId10"/>
    <p:sldId id="287" r:id="rId11"/>
    <p:sldId id="288" r:id="rId12"/>
    <p:sldId id="289" r:id="rId13"/>
    <p:sldId id="266" r:id="rId14"/>
    <p:sldId id="269" r:id="rId15"/>
    <p:sldId id="290" r:id="rId16"/>
    <p:sldId id="267" r:id="rId17"/>
    <p:sldId id="270" r:id="rId18"/>
    <p:sldId id="272" r:id="rId19"/>
    <p:sldId id="268" r:id="rId20"/>
    <p:sldId id="273" r:id="rId21"/>
    <p:sldId id="281" r:id="rId22"/>
    <p:sldId id="282" r:id="rId23"/>
    <p:sldId id="283" r:id="rId24"/>
    <p:sldId id="265" r:id="rId25"/>
    <p:sldId id="292" r:id="rId26"/>
    <p:sldId id="274" r:id="rId27"/>
    <p:sldId id="259" r:id="rId28"/>
    <p:sldId id="294" r:id="rId2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0" autoAdjust="0"/>
    <p:restoredTop sz="94660"/>
  </p:normalViewPr>
  <p:slideViewPr>
    <p:cSldViewPr>
      <p:cViewPr varScale="1">
        <p:scale>
          <a:sx n="68" d="100"/>
          <a:sy n="68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8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6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1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7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9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0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4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1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2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636D-7C8D-4CAF-9089-1CA79B8D0D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E08C-ADB0-4905-BF54-70A83AFB60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31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 483px-Pierre-Auguste_Renoir_-_Autoportrait,_187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0"/>
            <a:ext cx="5521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1560" y="566124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굴림" pitchFamily="50" charset="-127"/>
              </a:rPr>
              <a:t>Self Portrait 1875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굴림" pitchFamily="50" charset="-127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2858" y="980728"/>
            <a:ext cx="36255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800" b="1" dirty="0" smtClean="0">
                <a:latin typeface="Bodoni MT Black" pitchFamily="18" charset="0"/>
                <a:ea typeface="굴림" pitchFamily="50" charset="-127"/>
              </a:rPr>
              <a:t>Pierre-Auguste Renoir</a:t>
            </a:r>
            <a:endParaRPr kumimoji="1" lang="en-US" altLang="ko-KR" sz="2800" b="1" dirty="0" smtClean="0">
              <a:latin typeface="Bodoni MT Black" pitchFamily="18" charset="0"/>
              <a:ea typeface="굴림" pitchFamily="50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latin typeface="Bodoni MT Black" pitchFamily="18" charset="0"/>
                <a:ea typeface="굴림" pitchFamily="50" charset="-127"/>
              </a:rPr>
              <a:t>(1841-1919)</a:t>
            </a:r>
            <a:r>
              <a:rPr kumimoji="1" lang="ko-KR" altLang="ko-KR" dirty="0" smtClean="0">
                <a:latin typeface="Bodoni MT Black" pitchFamily="18" charset="0"/>
                <a:ea typeface="굴림" pitchFamily="50" charset="-127"/>
              </a:rPr>
              <a:t> </a:t>
            </a:r>
            <a:endParaRPr kumimoji="1" lang="en-US" altLang="ko-KR" dirty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08" y="3281444"/>
            <a:ext cx="359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Bodoni MT Black" pitchFamily="18" charset="0"/>
                <a:ea typeface="굴림" pitchFamily="50" charset="-127"/>
              </a:rPr>
              <a:t>French painte</a:t>
            </a:r>
            <a:r>
              <a:rPr kumimoji="1" lang="en-US" altLang="ko-KR" dirty="0" smtClean="0">
                <a:latin typeface="Bodoni MT Black" pitchFamily="18" charset="0"/>
                <a:ea typeface="굴림" pitchFamily="50" charset="-127"/>
              </a:rPr>
              <a:t>r, Impressionist</a:t>
            </a:r>
            <a:endParaRPr kumimoji="1" lang="en-US" altLang="ko-KR" dirty="0"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6" name="GIOVANNI MARRADI -Try to rememb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03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0"/>
            <a:ext cx="5316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0"/>
            <a:ext cx="503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5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0"/>
            <a:ext cx="5584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7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0"/>
            <a:ext cx="5441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3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2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2" y="0"/>
            <a:ext cx="849471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0"/>
            <a:ext cx="5495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5400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675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7" y="-111393"/>
            <a:ext cx="8363272" cy="69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0"/>
            <a:ext cx="8720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0"/>
            <a:ext cx="8245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6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4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3" y="0"/>
            <a:ext cx="5551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5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88" y="0"/>
            <a:ext cx="3602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4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8" y="0"/>
            <a:ext cx="4973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1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47" y="0"/>
            <a:ext cx="55446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7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0"/>
            <a:ext cx="5465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0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0"/>
            <a:ext cx="5162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0"/>
            <a:ext cx="8197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4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0"/>
            <a:ext cx="8620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6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no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0"/>
            <a:ext cx="5667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화면 슬라이드 쇼(4:3)</PresentationFormat>
  <Paragraphs>4</Paragraphs>
  <Slides>28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5</cp:revision>
  <dcterms:created xsi:type="dcterms:W3CDTF">2014-05-12T12:45:38Z</dcterms:created>
  <dcterms:modified xsi:type="dcterms:W3CDTF">2014-05-12T13:35:16Z</dcterms:modified>
</cp:coreProperties>
</file>